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89" r:id="rId6"/>
    <p:sldId id="290" r:id="rId7"/>
    <p:sldId id="294" r:id="rId8"/>
    <p:sldId id="295" r:id="rId9"/>
    <p:sldId id="291" r:id="rId10"/>
    <p:sldId id="292" r:id="rId11"/>
    <p:sldId id="296" r:id="rId12"/>
    <p:sldId id="293" r:id="rId13"/>
    <p:sldId id="26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hMmm08ADfNs7r6ic9Hus7UFXOS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A3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D10A6-B9D1-ED49-B30B-05A1796E2B64}" v="21" dt="2023-11-09T14:56:00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4687"/>
  </p:normalViewPr>
  <p:slideViewPr>
    <p:cSldViewPr snapToGrid="0" snapToObjects="1">
      <p:cViewPr varScale="1">
        <p:scale>
          <a:sx n="214" d="100"/>
          <a:sy n="214" d="100"/>
        </p:scale>
        <p:origin x="224" y="168"/>
      </p:cViewPr>
      <p:guideLst>
        <p:guide orient="horz" pos="3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Töörn" userId="03107beb59c4450d" providerId="LiveId" clId="{AB1D10A6-B9D1-ED49-B30B-05A1796E2B64}"/>
    <pc:docChg chg="custSel addSld modSld sldOrd">
      <pc:chgData name="Fredrik Töörn" userId="03107beb59c4450d" providerId="LiveId" clId="{AB1D10A6-B9D1-ED49-B30B-05A1796E2B64}" dt="2023-11-09T14:56:50.789" v="618" actId="20578"/>
      <pc:docMkLst>
        <pc:docMk/>
      </pc:docMkLst>
      <pc:sldChg chg="addSp delSp modSp add mod">
        <pc:chgData name="Fredrik Töörn" userId="03107beb59c4450d" providerId="LiveId" clId="{AB1D10A6-B9D1-ED49-B30B-05A1796E2B64}" dt="2023-09-12T15:16:18.021" v="364"/>
        <pc:sldMkLst>
          <pc:docMk/>
          <pc:sldMk cId="0" sldId="259"/>
        </pc:sldMkLst>
        <pc:spChg chg="mod">
          <ac:chgData name="Fredrik Töörn" userId="03107beb59c4450d" providerId="LiveId" clId="{AB1D10A6-B9D1-ED49-B30B-05A1796E2B64}" dt="2023-09-11T12:06:55.266" v="18" actId="20577"/>
          <ac:spMkLst>
            <pc:docMk/>
            <pc:sldMk cId="0" sldId="259"/>
            <ac:spMk id="96" creationId="{00000000-0000-0000-0000-000000000000}"/>
          </ac:spMkLst>
        </pc:spChg>
        <pc:picChg chg="add mod">
          <ac:chgData name="Fredrik Töörn" userId="03107beb59c4450d" providerId="LiveId" clId="{AB1D10A6-B9D1-ED49-B30B-05A1796E2B64}" dt="2023-09-12T15:16:18.021" v="364"/>
          <ac:picMkLst>
            <pc:docMk/>
            <pc:sldMk cId="0" sldId="259"/>
            <ac:picMk id="2" creationId="{38A45B38-4286-2C50-5D88-B04FB3FC0011}"/>
          </ac:picMkLst>
        </pc:picChg>
        <pc:picChg chg="del">
          <ac:chgData name="Fredrik Töörn" userId="03107beb59c4450d" providerId="LiveId" clId="{AB1D10A6-B9D1-ED49-B30B-05A1796E2B64}" dt="2023-09-12T15:16:17.603" v="363" actId="478"/>
          <ac:picMkLst>
            <pc:docMk/>
            <pc:sldMk cId="0" sldId="259"/>
            <ac:picMk id="98" creationId="{00000000-0000-0000-0000-000000000000}"/>
          </ac:picMkLst>
        </pc:picChg>
      </pc:sldChg>
      <pc:sldChg chg="addSp delSp modSp add mod">
        <pc:chgData name="Fredrik Töörn" userId="03107beb59c4450d" providerId="LiveId" clId="{AB1D10A6-B9D1-ED49-B30B-05A1796E2B64}" dt="2023-09-12T15:16:13.133" v="362"/>
        <pc:sldMkLst>
          <pc:docMk/>
          <pc:sldMk cId="0" sldId="260"/>
        </pc:sldMkLst>
        <pc:spChg chg="mod">
          <ac:chgData name="Fredrik Töörn" userId="03107beb59c4450d" providerId="LiveId" clId="{AB1D10A6-B9D1-ED49-B30B-05A1796E2B64}" dt="2023-09-11T12:07:39.917" v="20"/>
          <ac:spMkLst>
            <pc:docMk/>
            <pc:sldMk cId="0" sldId="260"/>
            <ac:spMk id="103" creationId="{00000000-0000-0000-0000-000000000000}"/>
          </ac:spMkLst>
        </pc:spChg>
        <pc:spChg chg="mod">
          <ac:chgData name="Fredrik Töörn" userId="03107beb59c4450d" providerId="LiveId" clId="{AB1D10A6-B9D1-ED49-B30B-05A1796E2B64}" dt="2023-09-11T12:09:05.464" v="36"/>
          <ac:spMkLst>
            <pc:docMk/>
            <pc:sldMk cId="0" sldId="260"/>
            <ac:spMk id="104" creationId="{00000000-0000-0000-0000-000000000000}"/>
          </ac:spMkLst>
        </pc:spChg>
        <pc:picChg chg="add mod">
          <ac:chgData name="Fredrik Töörn" userId="03107beb59c4450d" providerId="LiveId" clId="{AB1D10A6-B9D1-ED49-B30B-05A1796E2B64}" dt="2023-09-12T15:16:13.133" v="362"/>
          <ac:picMkLst>
            <pc:docMk/>
            <pc:sldMk cId="0" sldId="260"/>
            <ac:picMk id="2" creationId="{ACB708B9-B02D-40C7-AD32-52406DA1F83E}"/>
          </ac:picMkLst>
        </pc:picChg>
        <pc:picChg chg="del mod">
          <ac:chgData name="Fredrik Töörn" userId="03107beb59c4450d" providerId="LiveId" clId="{AB1D10A6-B9D1-ED49-B30B-05A1796E2B64}" dt="2023-09-12T15:16:11.907" v="361" actId="21"/>
          <ac:picMkLst>
            <pc:docMk/>
            <pc:sldMk cId="0" sldId="260"/>
            <ac:picMk id="105" creationId="{00000000-0000-0000-0000-000000000000}"/>
          </ac:picMkLst>
        </pc:picChg>
      </pc:sldChg>
      <pc:sldChg chg="addSp delSp modSp add mod modClrScheme chgLayout">
        <pc:chgData name="Fredrik Töörn" userId="03107beb59c4450d" providerId="LiveId" clId="{AB1D10A6-B9D1-ED49-B30B-05A1796E2B64}" dt="2023-09-12T15:15:48.581" v="333" actId="1076"/>
        <pc:sldMkLst>
          <pc:docMk/>
          <pc:sldMk cId="0" sldId="261"/>
        </pc:sldMkLst>
        <pc:spChg chg="add del mod ord">
          <ac:chgData name="Fredrik Töörn" userId="03107beb59c4450d" providerId="LiveId" clId="{AB1D10A6-B9D1-ED49-B30B-05A1796E2B64}" dt="2023-09-11T12:09:48.784" v="41" actId="478"/>
          <ac:spMkLst>
            <pc:docMk/>
            <pc:sldMk cId="0" sldId="261"/>
            <ac:spMk id="2" creationId="{34638700-59C9-87C9-8926-9964AA7B814D}"/>
          </ac:spMkLst>
        </pc:spChg>
        <pc:spChg chg="add mod ord">
          <ac:chgData name="Fredrik Töörn" userId="03107beb59c4450d" providerId="LiveId" clId="{AB1D10A6-B9D1-ED49-B30B-05A1796E2B64}" dt="2023-09-11T12:11:18.012" v="62" actId="207"/>
          <ac:spMkLst>
            <pc:docMk/>
            <pc:sldMk cId="0" sldId="261"/>
            <ac:spMk id="3" creationId="{9F1D7B5D-50A2-B3D4-ED1D-2461D2F9E0DF}"/>
          </ac:spMkLst>
        </pc:spChg>
        <pc:spChg chg="add del mod ord">
          <ac:chgData name="Fredrik Töörn" userId="03107beb59c4450d" providerId="LiveId" clId="{AB1D10A6-B9D1-ED49-B30B-05A1796E2B64}" dt="2023-09-11T12:09:50.351" v="42" actId="478"/>
          <ac:spMkLst>
            <pc:docMk/>
            <pc:sldMk cId="0" sldId="261"/>
            <ac:spMk id="4" creationId="{BBD9094C-C3EB-442F-66AE-873785556AB9}"/>
          </ac:spMkLst>
        </pc:spChg>
        <pc:spChg chg="add del mod">
          <ac:chgData name="Fredrik Töörn" userId="03107beb59c4450d" providerId="LiveId" clId="{AB1D10A6-B9D1-ED49-B30B-05A1796E2B64}" dt="2023-09-11T12:09:47.483" v="40" actId="478"/>
          <ac:spMkLst>
            <pc:docMk/>
            <pc:sldMk cId="0" sldId="261"/>
            <ac:spMk id="6" creationId="{F58772AB-9CD1-D708-BB9E-356D288855F0}"/>
          </ac:spMkLst>
        </pc:spChg>
        <pc:spChg chg="del mod ord">
          <ac:chgData name="Fredrik Töörn" userId="03107beb59c4450d" providerId="LiveId" clId="{AB1D10A6-B9D1-ED49-B30B-05A1796E2B64}" dt="2023-09-11T12:09:37.321" v="38" actId="478"/>
          <ac:spMkLst>
            <pc:docMk/>
            <pc:sldMk cId="0" sldId="261"/>
            <ac:spMk id="110" creationId="{00000000-0000-0000-0000-000000000000}"/>
          </ac:spMkLst>
        </pc:spChg>
        <pc:spChg chg="del mod ord">
          <ac:chgData name="Fredrik Töörn" userId="03107beb59c4450d" providerId="LiveId" clId="{AB1D10A6-B9D1-ED49-B30B-05A1796E2B64}" dt="2023-09-11T12:09:45.582" v="39" actId="478"/>
          <ac:spMkLst>
            <pc:docMk/>
            <pc:sldMk cId="0" sldId="261"/>
            <ac:spMk id="111" creationId="{00000000-0000-0000-0000-000000000000}"/>
          </ac:spMkLst>
        </pc:spChg>
        <pc:picChg chg="add mod">
          <ac:chgData name="Fredrik Töörn" userId="03107beb59c4450d" providerId="LiveId" clId="{AB1D10A6-B9D1-ED49-B30B-05A1796E2B64}" dt="2023-09-12T15:15:48.581" v="333" actId="1076"/>
          <ac:picMkLst>
            <pc:docMk/>
            <pc:sldMk cId="0" sldId="261"/>
            <ac:picMk id="2" creationId="{D60EFA85-0C17-6E01-988D-26BE051903CE}"/>
          </ac:picMkLst>
        </pc:picChg>
        <pc:picChg chg="del">
          <ac:chgData name="Fredrik Töörn" userId="03107beb59c4450d" providerId="LiveId" clId="{AB1D10A6-B9D1-ED49-B30B-05A1796E2B64}" dt="2023-09-11T12:12:17.397" v="68" actId="478"/>
          <ac:picMkLst>
            <pc:docMk/>
            <pc:sldMk cId="0" sldId="261"/>
            <ac:picMk id="112" creationId="{00000000-0000-0000-0000-000000000000}"/>
          </ac:picMkLst>
        </pc:picChg>
      </pc:sldChg>
      <pc:sldChg chg="addSp delSp modSp mod">
        <pc:chgData name="Fredrik Töörn" userId="03107beb59c4450d" providerId="LiveId" clId="{AB1D10A6-B9D1-ED49-B30B-05A1796E2B64}" dt="2023-09-12T15:15:08.348" v="328"/>
        <pc:sldMkLst>
          <pc:docMk/>
          <pc:sldMk cId="0" sldId="269"/>
        </pc:sldMkLst>
        <pc:spChg chg="add del mod">
          <ac:chgData name="Fredrik Töörn" userId="03107beb59c4450d" providerId="LiveId" clId="{AB1D10A6-B9D1-ED49-B30B-05A1796E2B64}" dt="2023-09-12T15:15:07.124" v="326"/>
          <ac:spMkLst>
            <pc:docMk/>
            <pc:sldMk cId="0" sldId="269"/>
            <ac:spMk id="4" creationId="{1B0C5379-9AF3-7929-0932-1BD01571C579}"/>
          </ac:spMkLst>
        </pc:spChg>
        <pc:spChg chg="add del mod">
          <ac:chgData name="Fredrik Töörn" userId="03107beb59c4450d" providerId="LiveId" clId="{AB1D10A6-B9D1-ED49-B30B-05A1796E2B64}" dt="2023-09-12T15:15:08.348" v="328"/>
          <ac:spMkLst>
            <pc:docMk/>
            <pc:sldMk cId="0" sldId="269"/>
            <ac:spMk id="5" creationId="{2B8E9974-C817-3EC3-4AB3-908B5F0E3BD6}"/>
          </ac:spMkLst>
        </pc:spChg>
      </pc:sldChg>
      <pc:sldChg chg="addSp delSp modSp mod">
        <pc:chgData name="Fredrik Töörn" userId="03107beb59c4450d" providerId="LiveId" clId="{AB1D10A6-B9D1-ED49-B30B-05A1796E2B64}" dt="2023-09-12T17:15:17.770" v="409" actId="20577"/>
        <pc:sldMkLst>
          <pc:docMk/>
          <pc:sldMk cId="2246662651" sldId="290"/>
        </pc:sldMkLst>
        <pc:spChg chg="add mod">
          <ac:chgData name="Fredrik Töörn" userId="03107beb59c4450d" providerId="LiveId" clId="{AB1D10A6-B9D1-ED49-B30B-05A1796E2B64}" dt="2023-09-12T15:14:10.059" v="322" actId="1076"/>
          <ac:spMkLst>
            <pc:docMk/>
            <pc:sldMk cId="2246662651" sldId="290"/>
            <ac:spMk id="2" creationId="{76FC003C-965B-8940-3BA2-83D49450C265}"/>
          </ac:spMkLst>
        </pc:spChg>
        <pc:spChg chg="add del mod">
          <ac:chgData name="Fredrik Töörn" userId="03107beb59c4450d" providerId="LiveId" clId="{AB1D10A6-B9D1-ED49-B30B-05A1796E2B64}" dt="2023-09-12T15:17:33.356" v="402"/>
          <ac:spMkLst>
            <pc:docMk/>
            <pc:sldMk cId="2246662651" sldId="290"/>
            <ac:spMk id="5" creationId="{F4AC81A4-2B5B-40B3-A7CD-B777F3F288C0}"/>
          </ac:spMkLst>
        </pc:spChg>
        <pc:graphicFrameChg chg="mod modGraphic">
          <ac:chgData name="Fredrik Töörn" userId="03107beb59c4450d" providerId="LiveId" clId="{AB1D10A6-B9D1-ED49-B30B-05A1796E2B64}" dt="2023-09-12T17:15:17.770" v="409" actId="20577"/>
          <ac:graphicFrameMkLst>
            <pc:docMk/>
            <pc:sldMk cId="2246662651" sldId="290"/>
            <ac:graphicFrameMk id="4" creationId="{15438FC7-B20C-A872-884F-F0C5A313245A}"/>
          </ac:graphicFrameMkLst>
        </pc:graphicFrameChg>
      </pc:sldChg>
      <pc:sldChg chg="modSp mod">
        <pc:chgData name="Fredrik Töörn" userId="03107beb59c4450d" providerId="LiveId" clId="{AB1D10A6-B9D1-ED49-B30B-05A1796E2B64}" dt="2023-09-11T12:17:48.821" v="214" actId="20577"/>
        <pc:sldMkLst>
          <pc:docMk/>
          <pc:sldMk cId="1170494034" sldId="291"/>
        </pc:sldMkLst>
        <pc:spChg chg="mod">
          <ac:chgData name="Fredrik Töörn" userId="03107beb59c4450d" providerId="LiveId" clId="{AB1D10A6-B9D1-ED49-B30B-05A1796E2B64}" dt="2023-09-11T12:17:48.821" v="214" actId="20577"/>
          <ac:spMkLst>
            <pc:docMk/>
            <pc:sldMk cId="1170494034" sldId="291"/>
            <ac:spMk id="2" creationId="{02BCCD6A-5900-BEAF-2032-2A9C491CE13A}"/>
          </ac:spMkLst>
        </pc:spChg>
      </pc:sldChg>
      <pc:sldChg chg="modSp mod ord">
        <pc:chgData name="Fredrik Töörn" userId="03107beb59c4450d" providerId="LiveId" clId="{AB1D10A6-B9D1-ED49-B30B-05A1796E2B64}" dt="2023-11-09T14:54:38.056" v="609" actId="20578"/>
        <pc:sldMkLst>
          <pc:docMk/>
          <pc:sldMk cId="3239359491" sldId="292"/>
        </pc:sldMkLst>
        <pc:spChg chg="mod">
          <ac:chgData name="Fredrik Töörn" userId="03107beb59c4450d" providerId="LiveId" clId="{AB1D10A6-B9D1-ED49-B30B-05A1796E2B64}" dt="2023-09-12T17:19:21.199" v="418" actId="20577"/>
          <ac:spMkLst>
            <pc:docMk/>
            <pc:sldMk cId="3239359491" sldId="292"/>
            <ac:spMk id="2" creationId="{20C1C280-03A9-17B7-CF9B-8D02797780C1}"/>
          </ac:spMkLst>
        </pc:spChg>
      </pc:sldChg>
      <pc:sldChg chg="addSp delSp modSp add mod">
        <pc:chgData name="Fredrik Töörn" userId="03107beb59c4450d" providerId="LiveId" clId="{AB1D10A6-B9D1-ED49-B30B-05A1796E2B64}" dt="2023-09-12T15:15:52.369" v="334"/>
        <pc:sldMkLst>
          <pc:docMk/>
          <pc:sldMk cId="1437030493" sldId="293"/>
        </pc:sldMkLst>
        <pc:spChg chg="mod">
          <ac:chgData name="Fredrik Töörn" userId="03107beb59c4450d" providerId="LiveId" clId="{AB1D10A6-B9D1-ED49-B30B-05A1796E2B64}" dt="2023-09-11T12:11:41.205" v="66" actId="207"/>
          <ac:spMkLst>
            <pc:docMk/>
            <pc:sldMk cId="1437030493" sldId="293"/>
            <ac:spMk id="3" creationId="{9F1D7B5D-50A2-B3D4-ED1D-2461D2F9E0DF}"/>
          </ac:spMkLst>
        </pc:spChg>
        <pc:picChg chg="add mod">
          <ac:chgData name="Fredrik Töörn" userId="03107beb59c4450d" providerId="LiveId" clId="{AB1D10A6-B9D1-ED49-B30B-05A1796E2B64}" dt="2023-09-12T15:15:52.369" v="334"/>
          <ac:picMkLst>
            <pc:docMk/>
            <pc:sldMk cId="1437030493" sldId="293"/>
            <ac:picMk id="2" creationId="{2DB26FEF-40C7-25E3-9075-091451716E70}"/>
          </ac:picMkLst>
        </pc:picChg>
        <pc:picChg chg="del">
          <ac:chgData name="Fredrik Töörn" userId="03107beb59c4450d" providerId="LiveId" clId="{AB1D10A6-B9D1-ED49-B30B-05A1796E2B64}" dt="2023-09-11T12:12:13.416" v="67" actId="478"/>
          <ac:picMkLst>
            <pc:docMk/>
            <pc:sldMk cId="1437030493" sldId="293"/>
            <ac:picMk id="112" creationId="{00000000-0000-0000-0000-000000000000}"/>
          </ac:picMkLst>
        </pc:picChg>
      </pc:sldChg>
      <pc:sldChg chg="addSp delSp modSp new mod ord modClrScheme chgLayout">
        <pc:chgData name="Fredrik Töörn" userId="03107beb59c4450d" providerId="LiveId" clId="{AB1D10A6-B9D1-ED49-B30B-05A1796E2B64}" dt="2023-11-09T14:56:45.235" v="617" actId="20578"/>
        <pc:sldMkLst>
          <pc:docMk/>
          <pc:sldMk cId="310351755" sldId="294"/>
        </pc:sldMkLst>
        <pc:spChg chg="del mod ord">
          <ac:chgData name="Fredrik Töörn" userId="03107beb59c4450d" providerId="LiveId" clId="{AB1D10A6-B9D1-ED49-B30B-05A1796E2B64}" dt="2023-11-09T14:45:45.793" v="420" actId="700"/>
          <ac:spMkLst>
            <pc:docMk/>
            <pc:sldMk cId="310351755" sldId="294"/>
            <ac:spMk id="2" creationId="{A36663D3-6530-7125-75A2-DCACAF5065AD}"/>
          </ac:spMkLst>
        </pc:spChg>
        <pc:spChg chg="del">
          <ac:chgData name="Fredrik Töörn" userId="03107beb59c4450d" providerId="LiveId" clId="{AB1D10A6-B9D1-ED49-B30B-05A1796E2B64}" dt="2023-11-09T14:45:45.793" v="420" actId="700"/>
          <ac:spMkLst>
            <pc:docMk/>
            <pc:sldMk cId="310351755" sldId="294"/>
            <ac:spMk id="3" creationId="{FBB14913-F315-E39C-32E2-21C9BE5AC147}"/>
          </ac:spMkLst>
        </pc:spChg>
        <pc:spChg chg="del">
          <ac:chgData name="Fredrik Töörn" userId="03107beb59c4450d" providerId="LiveId" clId="{AB1D10A6-B9D1-ED49-B30B-05A1796E2B64}" dt="2023-11-09T14:45:45.793" v="420" actId="700"/>
          <ac:spMkLst>
            <pc:docMk/>
            <pc:sldMk cId="310351755" sldId="294"/>
            <ac:spMk id="4" creationId="{0963C4DF-BE1F-2ED8-C1DA-4615193AF4DF}"/>
          </ac:spMkLst>
        </pc:spChg>
        <pc:spChg chg="del">
          <ac:chgData name="Fredrik Töörn" userId="03107beb59c4450d" providerId="LiveId" clId="{AB1D10A6-B9D1-ED49-B30B-05A1796E2B64}" dt="2023-11-09T14:45:45.793" v="420" actId="700"/>
          <ac:spMkLst>
            <pc:docMk/>
            <pc:sldMk cId="310351755" sldId="294"/>
            <ac:spMk id="5" creationId="{AA1B05D4-AB06-5043-C464-2168EE04BACA}"/>
          </ac:spMkLst>
        </pc:spChg>
        <pc:spChg chg="add del mod ord">
          <ac:chgData name="Fredrik Töörn" userId="03107beb59c4450d" providerId="LiveId" clId="{AB1D10A6-B9D1-ED49-B30B-05A1796E2B64}" dt="2023-11-09T14:45:47.867" v="421" actId="478"/>
          <ac:spMkLst>
            <pc:docMk/>
            <pc:sldMk cId="310351755" sldId="294"/>
            <ac:spMk id="6" creationId="{DED505C2-2FE1-CC0E-400B-643A363D84D1}"/>
          </ac:spMkLst>
        </pc:spChg>
        <pc:spChg chg="add del mod ord">
          <ac:chgData name="Fredrik Töörn" userId="03107beb59c4450d" providerId="LiveId" clId="{AB1D10A6-B9D1-ED49-B30B-05A1796E2B64}" dt="2023-11-09T14:45:49.514" v="422" actId="478"/>
          <ac:spMkLst>
            <pc:docMk/>
            <pc:sldMk cId="310351755" sldId="294"/>
            <ac:spMk id="7" creationId="{E48FCC5A-D5C1-CC12-4A5A-D41C39963902}"/>
          </ac:spMkLst>
        </pc:spChg>
        <pc:spChg chg="add mod">
          <ac:chgData name="Fredrik Töörn" userId="03107beb59c4450d" providerId="LiveId" clId="{AB1D10A6-B9D1-ED49-B30B-05A1796E2B64}" dt="2023-11-09T14:49:10.865" v="493" actId="242"/>
          <ac:spMkLst>
            <pc:docMk/>
            <pc:sldMk cId="310351755" sldId="294"/>
            <ac:spMk id="10" creationId="{6F21BDEC-9EF7-69D5-EB7F-DE8AB97119AC}"/>
          </ac:spMkLst>
        </pc:spChg>
        <pc:picChg chg="add mod modCrop">
          <ac:chgData name="Fredrik Töörn" userId="03107beb59c4450d" providerId="LiveId" clId="{AB1D10A6-B9D1-ED49-B30B-05A1796E2B64}" dt="2023-11-09T14:47:29.430" v="457" actId="732"/>
          <ac:picMkLst>
            <pc:docMk/>
            <pc:sldMk cId="310351755" sldId="294"/>
            <ac:picMk id="9" creationId="{4C99F4CE-F33F-4E34-3F19-5312DADEA5AC}"/>
          </ac:picMkLst>
        </pc:picChg>
      </pc:sldChg>
      <pc:sldChg chg="addSp delSp modSp new mod ord">
        <pc:chgData name="Fredrik Töörn" userId="03107beb59c4450d" providerId="LiveId" clId="{AB1D10A6-B9D1-ED49-B30B-05A1796E2B64}" dt="2023-11-09T14:56:50.789" v="618" actId="20578"/>
        <pc:sldMkLst>
          <pc:docMk/>
          <pc:sldMk cId="2858572209" sldId="295"/>
        </pc:sldMkLst>
        <pc:spChg chg="del">
          <ac:chgData name="Fredrik Töörn" userId="03107beb59c4450d" providerId="LiveId" clId="{AB1D10A6-B9D1-ED49-B30B-05A1796E2B64}" dt="2023-11-09T14:48:05.667" v="459" actId="478"/>
          <ac:spMkLst>
            <pc:docMk/>
            <pc:sldMk cId="2858572209" sldId="295"/>
            <ac:spMk id="2" creationId="{23345912-8F36-D8EE-E75D-7106A7D7F65A}"/>
          </ac:spMkLst>
        </pc:spChg>
        <pc:spChg chg="mod">
          <ac:chgData name="Fredrik Töörn" userId="03107beb59c4450d" providerId="LiveId" clId="{AB1D10A6-B9D1-ED49-B30B-05A1796E2B64}" dt="2023-11-09T14:48:49.903" v="490" actId="20577"/>
          <ac:spMkLst>
            <pc:docMk/>
            <pc:sldMk cId="2858572209" sldId="295"/>
            <ac:spMk id="3" creationId="{C90AD725-BC1E-5E85-1284-66FF8F4FB2D3}"/>
          </ac:spMkLst>
        </pc:spChg>
        <pc:spChg chg="add del mod">
          <ac:chgData name="Fredrik Töörn" userId="03107beb59c4450d" providerId="LiveId" clId="{AB1D10A6-B9D1-ED49-B30B-05A1796E2B64}" dt="2023-11-09T14:56:25.093" v="616"/>
          <ac:spMkLst>
            <pc:docMk/>
            <pc:sldMk cId="2858572209" sldId="295"/>
            <ac:spMk id="6" creationId="{9F386B72-B27D-B394-8595-DBBBC37C2EB0}"/>
          </ac:spMkLst>
        </pc:spChg>
        <pc:picChg chg="add mod modCrop">
          <ac:chgData name="Fredrik Töörn" userId="03107beb59c4450d" providerId="LiveId" clId="{AB1D10A6-B9D1-ED49-B30B-05A1796E2B64}" dt="2023-11-09T14:56:21.965" v="614" actId="14100"/>
          <ac:picMkLst>
            <pc:docMk/>
            <pc:sldMk cId="2858572209" sldId="295"/>
            <ac:picMk id="5" creationId="{CD3BEE34-7B9B-6E1B-34D0-F5E910102E10}"/>
          </ac:picMkLst>
        </pc:picChg>
      </pc:sldChg>
      <pc:sldChg chg="addSp delSp modSp new mod">
        <pc:chgData name="Fredrik Töörn" userId="03107beb59c4450d" providerId="LiveId" clId="{AB1D10A6-B9D1-ED49-B30B-05A1796E2B64}" dt="2023-11-09T14:54:05.986" v="608" actId="20577"/>
        <pc:sldMkLst>
          <pc:docMk/>
          <pc:sldMk cId="3367484768" sldId="296"/>
        </pc:sldMkLst>
        <pc:spChg chg="del">
          <ac:chgData name="Fredrik Töörn" userId="03107beb59c4450d" providerId="LiveId" clId="{AB1D10A6-B9D1-ED49-B30B-05A1796E2B64}" dt="2023-11-09T14:50:46.570" v="495" actId="478"/>
          <ac:spMkLst>
            <pc:docMk/>
            <pc:sldMk cId="3367484768" sldId="296"/>
            <ac:spMk id="2" creationId="{0EC5396C-1970-05ED-7CB9-D4B333E26F0E}"/>
          </ac:spMkLst>
        </pc:spChg>
        <pc:spChg chg="mod">
          <ac:chgData name="Fredrik Töörn" userId="03107beb59c4450d" providerId="LiveId" clId="{AB1D10A6-B9D1-ED49-B30B-05A1796E2B64}" dt="2023-11-09T14:53:12.882" v="596" actId="20577"/>
          <ac:spMkLst>
            <pc:docMk/>
            <pc:sldMk cId="3367484768" sldId="296"/>
            <ac:spMk id="3" creationId="{375A04AB-6C29-A335-4257-B7C1EF79249B}"/>
          </ac:spMkLst>
        </pc:spChg>
        <pc:spChg chg="add mod">
          <ac:chgData name="Fredrik Töörn" userId="03107beb59c4450d" providerId="LiveId" clId="{AB1D10A6-B9D1-ED49-B30B-05A1796E2B64}" dt="2023-11-09T14:54:05.986" v="608" actId="20577"/>
          <ac:spMkLst>
            <pc:docMk/>
            <pc:sldMk cId="3367484768" sldId="296"/>
            <ac:spMk id="7" creationId="{E5B32741-8A52-0C4D-2E6F-6F24E9587447}"/>
          </ac:spMkLst>
        </pc:spChg>
        <pc:picChg chg="add mod">
          <ac:chgData name="Fredrik Töörn" userId="03107beb59c4450d" providerId="LiveId" clId="{AB1D10A6-B9D1-ED49-B30B-05A1796E2B64}" dt="2023-11-09T14:53:17.211" v="597" actId="1076"/>
          <ac:picMkLst>
            <pc:docMk/>
            <pc:sldMk cId="3367484768" sldId="296"/>
            <ac:picMk id="4" creationId="{5E93DE6C-6AF5-A354-BA56-02A39D9B916F}"/>
          </ac:picMkLst>
        </pc:picChg>
        <pc:picChg chg="add del mod">
          <ac:chgData name="Fredrik Töörn" userId="03107beb59c4450d" providerId="LiveId" clId="{AB1D10A6-B9D1-ED49-B30B-05A1796E2B64}" dt="2023-11-09T14:51:29.594" v="500" actId="478"/>
          <ac:picMkLst>
            <pc:docMk/>
            <pc:sldMk cId="3367484768" sldId="296"/>
            <ac:picMk id="5" creationId="{E947EC7F-A65F-3F4F-65FA-3D47E4F9AB48}"/>
          </ac:picMkLst>
        </pc:picChg>
        <pc:picChg chg="add mod">
          <ac:chgData name="Fredrik Töörn" userId="03107beb59c4450d" providerId="LiveId" clId="{AB1D10A6-B9D1-ED49-B30B-05A1796E2B64}" dt="2023-11-09T14:53:20.065" v="598" actId="1076"/>
          <ac:picMkLst>
            <pc:docMk/>
            <pc:sldMk cId="3367484768" sldId="296"/>
            <ac:picMk id="6" creationId="{0751FC4F-0EBB-4769-3B5A-3C3ABE0E54AA}"/>
          </ac:picMkLst>
        </pc:picChg>
      </pc:sldChg>
    </pc:docChg>
  </pc:docChgLst>
  <pc:docChgLst>
    <pc:chgData name="Peter Hansson" userId="d9bc9a53c0b6ea70" providerId="Windows Live" clId="Web-{98F92594-2601-4B62-A3AF-312F0611EBA7}"/>
    <pc:docChg chg="modSld">
      <pc:chgData name="Peter Hansson" userId="d9bc9a53c0b6ea70" providerId="Windows Live" clId="Web-{98F92594-2601-4B62-A3AF-312F0611EBA7}" dt="2023-10-12T17:43:55.267" v="6" actId="20577"/>
      <pc:docMkLst>
        <pc:docMk/>
      </pc:docMkLst>
      <pc:sldChg chg="modSp">
        <pc:chgData name="Peter Hansson" userId="d9bc9a53c0b6ea70" providerId="Windows Live" clId="Web-{98F92594-2601-4B62-A3AF-312F0611EBA7}" dt="2023-10-12T17:40:21.589" v="3" actId="20577"/>
        <pc:sldMkLst>
          <pc:docMk/>
          <pc:sldMk cId="0" sldId="260"/>
        </pc:sldMkLst>
        <pc:spChg chg="mod">
          <ac:chgData name="Peter Hansson" userId="d9bc9a53c0b6ea70" providerId="Windows Live" clId="Web-{98F92594-2601-4B62-A3AF-312F0611EBA7}" dt="2023-10-12T17:40:21.589" v="3" actId="20577"/>
          <ac:spMkLst>
            <pc:docMk/>
            <pc:sldMk cId="0" sldId="260"/>
            <ac:spMk id="104" creationId="{00000000-0000-0000-0000-000000000000}"/>
          </ac:spMkLst>
        </pc:spChg>
      </pc:sldChg>
      <pc:sldChg chg="modSp">
        <pc:chgData name="Peter Hansson" userId="d9bc9a53c0b6ea70" providerId="Windows Live" clId="Web-{98F92594-2601-4B62-A3AF-312F0611EBA7}" dt="2023-10-12T17:43:55.267" v="6" actId="20577"/>
        <pc:sldMkLst>
          <pc:docMk/>
          <pc:sldMk cId="3239359491" sldId="292"/>
        </pc:sldMkLst>
        <pc:spChg chg="mod">
          <ac:chgData name="Peter Hansson" userId="d9bc9a53c0b6ea70" providerId="Windows Live" clId="Web-{98F92594-2601-4B62-A3AF-312F0611EBA7}" dt="2023-10-12T17:43:55.267" v="6" actId="20577"/>
          <ac:spMkLst>
            <pc:docMk/>
            <pc:sldMk cId="3239359491" sldId="292"/>
            <ac:spMk id="2" creationId="{20C1C280-03A9-17B7-CF9B-8D02797780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46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rt Page 2">
  <p:cSld name="Start Page 2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 descr="En bild som visar utomhus, vatten, stad, byggnad&#10;&#10;Automatiskt genererad beskrivning"/>
          <p:cNvPicPr preferRelativeResize="0"/>
          <p:nvPr/>
        </p:nvPicPr>
        <p:blipFill rotWithShape="1">
          <a:blip r:embed="rId2">
            <a:alphaModFix/>
          </a:blip>
          <a:srcRect b="25126"/>
          <a:stretch/>
        </p:blipFill>
        <p:spPr>
          <a:xfrm>
            <a:off x="179510" y="162553"/>
            <a:ext cx="8784976" cy="478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547200" y="558000"/>
            <a:ext cx="7167998" cy="403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ctrTitle"/>
          </p:nvPr>
        </p:nvSpPr>
        <p:spPr>
          <a:xfrm>
            <a:off x="989579" y="1328508"/>
            <a:ext cx="7164842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6"/>
          <p:cNvSpPr txBox="1">
            <a:spLocks noGrp="1"/>
          </p:cNvSpPr>
          <p:nvPr>
            <p:ph type="subTitle" idx="1"/>
          </p:nvPr>
        </p:nvSpPr>
        <p:spPr>
          <a:xfrm>
            <a:off x="989579" y="2851424"/>
            <a:ext cx="7164841" cy="50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sz="15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spcBef>
                <a:spcPts val="160"/>
              </a:spcBef>
              <a:spcAft>
                <a:spcPts val="0"/>
              </a:spcAft>
              <a:buSzPts val="800"/>
              <a:buFont typeface="Rockwell"/>
              <a:buNone/>
              <a:defRPr/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Font typeface="Rockwell"/>
              <a:buNone/>
              <a:defRPr/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Font typeface="Rockwell"/>
              <a:buNone/>
              <a:defRPr/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Font typeface="Rockwell"/>
              <a:buNone/>
              <a:defRPr/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Font typeface="Rockwell"/>
              <a:buNone/>
              <a:defRPr/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Font typeface="Rockwell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0" y="0"/>
            <a:ext cx="9144000" cy="1136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White">
  <p:cSld name="1 Column Whi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398757" y="1010381"/>
            <a:ext cx="8051302" cy="371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•"/>
              <a:defRPr>
                <a:solidFill>
                  <a:srgbClr val="383F50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  <a:defRPr>
                <a:solidFill>
                  <a:srgbClr val="383F50"/>
                </a:solidFill>
              </a:defRPr>
            </a:lvl2pPr>
            <a:lvl3pPr marL="1371600" lvl="2" indent="-285750" algn="l">
              <a:spcBef>
                <a:spcPts val="600"/>
              </a:spcBef>
              <a:spcAft>
                <a:spcPts val="0"/>
              </a:spcAft>
              <a:buSzPts val="900"/>
              <a:buFont typeface="Arial"/>
              <a:buChar char="•"/>
              <a:defRPr>
                <a:solidFill>
                  <a:srgbClr val="383F50"/>
                </a:solidFill>
              </a:defRPr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397446" y="128305"/>
            <a:ext cx="8052613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12700" cap="flat" cmpd="sng">
            <a:solidFill>
              <a:srgbClr val="383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" name="Google Shape;41;p21"/>
          <p:cNvSpPr/>
          <p:nvPr/>
        </p:nvSpPr>
        <p:spPr>
          <a:xfrm>
            <a:off x="35496" y="51470"/>
            <a:ext cx="9073008" cy="504056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2" name="Google Shape;42;p21"/>
          <p:cNvPicPr preferRelativeResize="0"/>
          <p:nvPr/>
        </p:nvPicPr>
        <p:blipFill rotWithShape="1">
          <a:blip r:embed="rId2">
            <a:alphaModFix/>
          </a:blip>
          <a:srcRect t="23969" b="23940"/>
          <a:stretch/>
        </p:blipFill>
        <p:spPr>
          <a:xfrm>
            <a:off x="8245482" y="318734"/>
            <a:ext cx="921385" cy="47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Page">
  <p:cSld name="Final Page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/>
          <p:nvPr/>
        </p:nvSpPr>
        <p:spPr>
          <a:xfrm>
            <a:off x="107504" y="182310"/>
            <a:ext cx="8928992" cy="4896544"/>
          </a:xfrm>
          <a:prstGeom prst="rect">
            <a:avLst/>
          </a:prstGeom>
          <a:solidFill>
            <a:srgbClr val="383F50"/>
          </a:solidFill>
          <a:ln w="12700" cap="flat" cmpd="sng">
            <a:solidFill>
              <a:srgbClr val="383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" name="Google Shape;45;p22"/>
          <p:cNvSpPr txBox="1"/>
          <p:nvPr/>
        </p:nvSpPr>
        <p:spPr>
          <a:xfrm>
            <a:off x="100925" y="3109903"/>
            <a:ext cx="89289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A3A4A4"/>
                </a:solidFill>
                <a:latin typeface="Georgia"/>
                <a:ea typeface="Georgia"/>
                <a:cs typeface="Georgia"/>
                <a:sym typeface="Georgia"/>
              </a:rPr>
              <a:t>Tack </a:t>
            </a:r>
            <a:r>
              <a:rPr lang="en-GB" sz="1400" b="1" i="0" u="none" strike="noStrike" cap="none" err="1">
                <a:solidFill>
                  <a:srgbClr val="A3A4A4"/>
                </a:solidFill>
                <a:latin typeface="Georgia"/>
                <a:ea typeface="Georgia"/>
                <a:cs typeface="Georgia"/>
                <a:sym typeface="Georgia"/>
              </a:rPr>
              <a:t>och</a:t>
            </a:r>
            <a:r>
              <a:rPr lang="en-GB" sz="1400" b="1" i="0" u="none" strike="noStrike" cap="none">
                <a:solidFill>
                  <a:srgbClr val="A3A4A4"/>
                </a:solidFill>
                <a:latin typeface="Georgia"/>
                <a:ea typeface="Georgia"/>
                <a:cs typeface="Georgia"/>
                <a:sym typeface="Georgia"/>
              </a:rPr>
              <a:t> ta hand om </a:t>
            </a:r>
            <a:r>
              <a:rPr lang="en-GB" sz="1400" b="1" i="0" u="none" strike="noStrike" cap="none" err="1">
                <a:solidFill>
                  <a:srgbClr val="A3A4A4"/>
                </a:solidFill>
                <a:latin typeface="Georgia"/>
                <a:ea typeface="Georgia"/>
                <a:cs typeface="Georgia"/>
                <a:sym typeface="Georgia"/>
              </a:rPr>
              <a:t>er</a:t>
            </a:r>
            <a:r>
              <a:rPr lang="en-GB" sz="1400" b="1" i="0" u="none" strike="noStrike" cap="none">
                <a:solidFill>
                  <a:srgbClr val="A3A4A4"/>
                </a:solidFill>
                <a:latin typeface="Georgia"/>
                <a:ea typeface="Georgia"/>
                <a:cs typeface="Georgia"/>
                <a:sym typeface="Georgia"/>
              </a:rPr>
              <a:t>!</a:t>
            </a:r>
            <a:endParaRPr sz="1400" b="1" i="0" u="none" strike="noStrike" cap="none">
              <a:solidFill>
                <a:srgbClr val="A3A4A4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25505" y="5013073"/>
            <a:ext cx="9144000" cy="131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7" name="Google Shape;47;p22"/>
          <p:cNvPicPr preferRelativeResize="0"/>
          <p:nvPr/>
        </p:nvPicPr>
        <p:blipFill rotWithShape="1">
          <a:blip r:embed="rId2">
            <a:alphaModFix/>
          </a:blip>
          <a:srcRect t="23969" b="23940"/>
          <a:stretch/>
        </p:blipFill>
        <p:spPr>
          <a:xfrm>
            <a:off x="3468179" y="1768479"/>
            <a:ext cx="2024572" cy="134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Green">
  <p:cSld name="1 Column Green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rgbClr val="384F46"/>
          </a:solidFill>
          <a:ln w="12700" cap="flat" cmpd="sng">
            <a:solidFill>
              <a:srgbClr val="384F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403492" y="997331"/>
            <a:ext cx="8051875" cy="372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8575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403492" y="118929"/>
            <a:ext cx="8051875" cy="87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 t="23969" b="23940"/>
          <a:stretch/>
        </p:blipFill>
        <p:spPr>
          <a:xfrm>
            <a:off x="8245482" y="318734"/>
            <a:ext cx="921385" cy="47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Blue">
  <p:cSld name="Comparison Blu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>
            <a:off x="107504" y="123478"/>
            <a:ext cx="8927338" cy="4896544"/>
          </a:xfrm>
          <a:prstGeom prst="rect">
            <a:avLst/>
          </a:prstGeom>
          <a:solidFill>
            <a:srgbClr val="3E6C80"/>
          </a:solidFill>
          <a:ln w="12700" cap="flat" cmpd="sng">
            <a:solidFill>
              <a:srgbClr val="3E6C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395537" y="2715766"/>
            <a:ext cx="3880430" cy="20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>
                <a:latin typeface="Rockwell"/>
                <a:ea typeface="Rockwell"/>
                <a:cs typeface="Rockwell"/>
                <a:sym typeface="Rockwell"/>
              </a:defRPr>
            </a:lvl4pPr>
            <a:lvl5pPr marL="2286000" lvl="4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>
                <a:latin typeface="Rockwell"/>
                <a:ea typeface="Rockwell"/>
                <a:cs typeface="Rockwell"/>
                <a:sym typeface="Rockwel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2"/>
          </p:nvPr>
        </p:nvSpPr>
        <p:spPr>
          <a:xfrm>
            <a:off x="4579142" y="2715766"/>
            <a:ext cx="3880430" cy="205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>
                <a:latin typeface="Rockwell"/>
                <a:ea typeface="Rockwell"/>
                <a:cs typeface="Rockwell"/>
                <a:sym typeface="Rockwell"/>
              </a:defRPr>
            </a:lvl4pPr>
            <a:lvl5pPr marL="2286000" lvl="4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>
                <a:latin typeface="Rockwell"/>
                <a:ea typeface="Rockwell"/>
                <a:cs typeface="Rockwell"/>
                <a:sym typeface="Rockwel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3"/>
          </p:nvPr>
        </p:nvSpPr>
        <p:spPr>
          <a:xfrm>
            <a:off x="395536" y="2235944"/>
            <a:ext cx="388043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4"/>
          </p:nvPr>
        </p:nvSpPr>
        <p:spPr>
          <a:xfrm>
            <a:off x="4579143" y="2235944"/>
            <a:ext cx="388043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Rockwell"/>
              <a:buNone/>
              <a:defRPr sz="1600" b="1"/>
            </a:lvl9pPr>
          </a:lstStyle>
          <a:p>
            <a:endParaRPr/>
          </a:p>
        </p:txBody>
      </p:sp>
      <p:pic>
        <p:nvPicPr>
          <p:cNvPr id="59" name="Google Shape;59;p24"/>
          <p:cNvPicPr preferRelativeResize="0"/>
          <p:nvPr/>
        </p:nvPicPr>
        <p:blipFill/>
        <p:spPr>
          <a:xfrm rot="-5400000">
            <a:off x="8453323" y="414000"/>
            <a:ext cx="878400" cy="29125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0" name="Google Shape;60;p24" descr="En bild som visar utomhus, klippa, vatten, båt&#10;&#10;Automatiskt genererad beskrivning"/>
          <p:cNvPicPr preferRelativeResize="0"/>
          <p:nvPr/>
        </p:nvPicPr>
        <p:blipFill rotWithShape="1">
          <a:blip r:embed="rId2">
            <a:alphaModFix/>
          </a:blip>
          <a:srcRect t="35856" b="27252"/>
          <a:stretch/>
        </p:blipFill>
        <p:spPr>
          <a:xfrm>
            <a:off x="104196" y="120426"/>
            <a:ext cx="8933954" cy="185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ject Only White">
  <p:cSld name="Subject Only White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403492" y="118929"/>
            <a:ext cx="8051875" cy="87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83F5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12700" cap="flat" cmpd="sng">
            <a:solidFill>
              <a:srgbClr val="383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2">
            <a:alphaModFix/>
          </a:blip>
          <a:srcRect t="23969" b="23940"/>
          <a:stretch/>
        </p:blipFill>
        <p:spPr>
          <a:xfrm>
            <a:off x="8245482" y="318734"/>
            <a:ext cx="921385" cy="47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 White">
  <p:cSld name="Bullets Whit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12700" cap="flat" cmpd="sng">
            <a:solidFill>
              <a:srgbClr val="383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394104" y="426878"/>
            <a:ext cx="4460579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383F5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394104" y="1635645"/>
            <a:ext cx="4460611" cy="308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500"/>
              <a:buFont typeface="Arial"/>
              <a:buChar char="•"/>
              <a:defRPr>
                <a:solidFill>
                  <a:srgbClr val="383F50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1200"/>
              <a:buFont typeface="Arial"/>
              <a:buChar char="•"/>
              <a:defRPr>
                <a:solidFill>
                  <a:srgbClr val="383F50"/>
                </a:solidFill>
              </a:defRPr>
            </a:lvl2pPr>
            <a:lvl3pPr marL="1371600" lvl="2" indent="-285750" algn="l"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900"/>
              <a:buFont typeface="Arial"/>
              <a:buChar char="•"/>
              <a:defRPr>
                <a:solidFill>
                  <a:srgbClr val="383F50"/>
                </a:solidFill>
              </a:defRPr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25" name="Google Shape;25;p18" descr="En bild som visar utomhus, vatten, byggnad, stad&#10;&#10;Automatiskt genererad beskrivning"/>
          <p:cNvPicPr preferRelativeResize="0"/>
          <p:nvPr/>
        </p:nvPicPr>
        <p:blipFill rotWithShape="1">
          <a:blip r:embed="rId2">
            <a:alphaModFix/>
          </a:blip>
          <a:srcRect l="46726" r="7616"/>
          <a:stretch/>
        </p:blipFill>
        <p:spPr>
          <a:xfrm>
            <a:off x="5141283" y="131065"/>
            <a:ext cx="3884382" cy="4888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79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00342" y="123479"/>
            <a:ext cx="8050475" cy="87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383F5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00343" y="997331"/>
            <a:ext cx="8343314" cy="372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85750" algn="l" rtl="0"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rgbClr val="B60E24"/>
              </a:buClr>
              <a:buSzPts val="800"/>
              <a:buFont typeface="Rockwell"/>
              <a:buNone/>
              <a:defRPr sz="8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B60E24"/>
              </a:buClr>
              <a:buSzPts val="1400"/>
              <a:buFont typeface="Rockwell"/>
              <a:buNone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B60E24"/>
              </a:buClr>
              <a:buSzPts val="14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B60E24"/>
              </a:buClr>
              <a:buSzPts val="14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B60E24"/>
              </a:buClr>
              <a:buSzPts val="14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B60E24"/>
              </a:buClr>
              <a:buSzPts val="14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989579" y="987574"/>
            <a:ext cx="7164842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BRF </a:t>
            </a:r>
            <a:r>
              <a:rPr lang="en-GB" dirty="0" err="1"/>
              <a:t>Kajaken</a:t>
            </a:r>
            <a:endParaRPr dirty="0"/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989579" y="2510490"/>
            <a:ext cx="7164841" cy="50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800" dirty="0" err="1"/>
              <a:t>Extrastämma</a:t>
            </a:r>
            <a:r>
              <a:rPr lang="en-GB" sz="1800" dirty="0"/>
              <a:t> 2023</a:t>
            </a:r>
            <a:endParaRPr sz="1800" dirty="0"/>
          </a:p>
        </p:txBody>
      </p:sp>
      <p:pic>
        <p:nvPicPr>
          <p:cNvPr id="4" name="Google Shape;98;p4">
            <a:extLst>
              <a:ext uri="{FF2B5EF4-FFF2-40B4-BE49-F238E27FC236}">
                <a16:creationId xmlns:a16="http://schemas.microsoft.com/office/drawing/2014/main" id="{8AFB3652-ED5A-3E49-9815-6CD6D4BEE5F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 t="23969" b="23940"/>
          <a:stretch/>
        </p:blipFill>
        <p:spPr>
          <a:xfrm>
            <a:off x="5331215" y="2158076"/>
            <a:ext cx="1125521" cy="60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1C280-03A9-17B7-CF9B-8D0279778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justerar hyror med +10% från och med Januari 2024</a:t>
            </a:r>
            <a:endParaRPr lang="sv-SE"/>
          </a:p>
          <a:p>
            <a:pPr lvl="1"/>
            <a:r>
              <a:rPr lang="sv-SE" dirty="0"/>
              <a:t>Det ger oss täckning för ökade kostnader 2024</a:t>
            </a:r>
            <a:endParaRPr lang="sv-SE"/>
          </a:p>
          <a:p>
            <a:pPr lvl="1"/>
            <a:r>
              <a:rPr lang="sv-SE" dirty="0"/>
              <a:t>Det ger oss en liten marginal</a:t>
            </a:r>
            <a:endParaRPr lang="sv-SE"/>
          </a:p>
          <a:p>
            <a:r>
              <a:rPr lang="sv-SE" dirty="0"/>
              <a:t>Vi bestämmer att vi </a:t>
            </a:r>
            <a:r>
              <a:rPr lang="en-GB" err="1"/>
              <a:t>i</a:t>
            </a:r>
            <a:r>
              <a:rPr lang="sv-SE" dirty="0"/>
              <a:t> fortsättningen justerar hyror med +1,7% per år</a:t>
            </a:r>
            <a:endParaRPr lang="sv-SE"/>
          </a:p>
          <a:p>
            <a:pPr lvl="1"/>
            <a:r>
              <a:rPr lang="sv-SE" dirty="0"/>
              <a:t>Detta för kommande kostnadsökningar</a:t>
            </a:r>
            <a:endParaRPr lang="sv-SE"/>
          </a:p>
          <a:p>
            <a:pPr lvl="1"/>
            <a:r>
              <a:rPr lang="sv-SE" dirty="0"/>
              <a:t>det är </a:t>
            </a:r>
            <a:r>
              <a:rPr lang="en-GB" err="1"/>
              <a:t>i</a:t>
            </a:r>
            <a:r>
              <a:rPr lang="en-GB" dirty="0"/>
              <a:t> </a:t>
            </a:r>
            <a:r>
              <a:rPr lang="en-GB" err="1"/>
              <a:t>paritet</a:t>
            </a:r>
            <a:r>
              <a:rPr lang="en-GB" dirty="0"/>
              <a:t> med </a:t>
            </a:r>
            <a:r>
              <a:rPr lang="en-GB" err="1"/>
              <a:t>marknaden</a:t>
            </a:r>
            <a:endParaRPr lang="sv-SE"/>
          </a:p>
          <a:p>
            <a:pPr lvl="1"/>
            <a:r>
              <a:rPr lang="sv-SE" dirty="0"/>
              <a:t>Och för att på sikt kunna betala av lån</a:t>
            </a:r>
            <a:endParaRPr lang="sv-SE"/>
          </a:p>
          <a:p>
            <a:r>
              <a:rPr lang="sv-SE" dirty="0"/>
              <a:t>Vi justerar garage hyra med +50 kr/</a:t>
            </a:r>
            <a:r>
              <a:rPr lang="sv-SE"/>
              <a:t>mån varje </a:t>
            </a:r>
            <a:r>
              <a:rPr lang="sv-SE" dirty="0"/>
              <a:t>år tills att vi når en kostnad om 1 000 kr / månad</a:t>
            </a:r>
            <a:endParaRPr lang="sv-SE"/>
          </a:p>
          <a:p>
            <a:r>
              <a:rPr lang="sv-SE" dirty="0"/>
              <a:t>Vi bestämmer att vi har ett motsvarande extramöte under hösten 2024</a:t>
            </a:r>
            <a:endParaRPr lang="sv-SE"/>
          </a:p>
          <a:p>
            <a:pPr lvl="1"/>
            <a:r>
              <a:rPr lang="sv-SE" dirty="0"/>
              <a:t>För att stämma av ränteläge och göra ytterligare eventuella justeringar inför lånen som löper ut 2025.</a:t>
            </a:r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261A32-06C7-3762-C48D-A89A20F7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Förslag inför 2024 &amp; 2025</a:t>
            </a:r>
          </a:p>
        </p:txBody>
      </p:sp>
    </p:spTree>
    <p:extLst>
      <p:ext uri="{BB962C8B-B14F-4D97-AF65-F5344CB8AC3E}">
        <p14:creationId xmlns:p14="http://schemas.microsoft.com/office/powerpoint/2010/main" val="323935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5A04AB-6C29-A335-4257-B7C1EF79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Budget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3DE6C-6AF5-A354-BA56-02A39D9B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46" y="876076"/>
            <a:ext cx="4089400" cy="322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1FC4F-0EBB-4769-3B5A-3C3ABE0E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22" y="1479962"/>
            <a:ext cx="4089400" cy="26162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5B32741-8A52-0C4D-2E6F-6F24E9587447}"/>
              </a:ext>
            </a:extLst>
          </p:cNvPr>
          <p:cNvSpPr/>
          <p:nvPr/>
        </p:nvSpPr>
        <p:spPr>
          <a:xfrm>
            <a:off x="1464764" y="4211856"/>
            <a:ext cx="2182916" cy="777833"/>
          </a:xfrm>
          <a:prstGeom prst="wedgeRoundRectCallout">
            <a:avLst>
              <a:gd name="adj1" fmla="val -16753"/>
              <a:gd name="adj2" fmla="val -157348"/>
              <a:gd name="adj3" fmla="val 16667"/>
            </a:avLst>
          </a:prstGeom>
          <a:solidFill>
            <a:srgbClr val="D9D9D9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chemeClr val="tx1"/>
                </a:solidFill>
              </a:rPr>
              <a:t>Målning, etc. har </a:t>
            </a:r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SE" dirty="0">
                <a:solidFill>
                  <a:schemeClr val="tx1"/>
                </a:solidFill>
              </a:rPr>
              <a:t> denna budget uppskattats till +1,4 Mkr</a:t>
            </a:r>
          </a:p>
        </p:txBody>
      </p:sp>
    </p:spTree>
    <p:extLst>
      <p:ext uri="{BB962C8B-B14F-4D97-AF65-F5344CB8AC3E}">
        <p14:creationId xmlns:p14="http://schemas.microsoft.com/office/powerpoint/2010/main" val="336748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D7B5D-50A2-B3D4-ED1D-2461D2F9E0D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95536" y="2235944"/>
            <a:ext cx="6499534" cy="1971532"/>
          </a:xfrm>
        </p:spPr>
        <p:txBody>
          <a:bodyPr anchor="t"/>
          <a:lstStyle/>
          <a:p>
            <a:r>
              <a:rPr lang="en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2024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en-GB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Ö</a:t>
            </a:r>
            <a:r>
              <a:rPr lang="sv-SE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vriga</a:t>
            </a:r>
            <a:r>
              <a:rPr lang="sv-SE" sz="2000" dirty="0">
                <a:solidFill>
                  <a:schemeClr val="bg1"/>
                </a:solidFill>
                <a:latin typeface="Georgia" panose="02040502050405020303" pitchFamily="18" charset="0"/>
              </a:rPr>
              <a:t> anmälda </a:t>
            </a:r>
            <a:r>
              <a:rPr lang="sv-SE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ärenden</a:t>
            </a:r>
            <a:r>
              <a:rPr lang="sv-SE" sz="2000" dirty="0">
                <a:solidFill>
                  <a:schemeClr val="bg1"/>
                </a:solidFill>
                <a:latin typeface="Georgia" panose="02040502050405020303" pitchFamily="18" charset="0"/>
              </a:rPr>
              <a:t>/motioner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2000" dirty="0">
                <a:solidFill>
                  <a:schemeClr val="bg1"/>
                </a:solidFill>
                <a:latin typeface="Georgia" panose="02040502050405020303" pitchFamily="18" charset="0"/>
              </a:rPr>
              <a:t>Andra frågor?</a:t>
            </a:r>
          </a:p>
          <a:p>
            <a:endParaRPr lang="en-SE" dirty="0">
              <a:solidFill>
                <a:schemeClr val="bg1"/>
              </a:solidFill>
            </a:endParaRPr>
          </a:p>
        </p:txBody>
      </p:sp>
      <p:pic>
        <p:nvPicPr>
          <p:cNvPr id="2" name="Google Shape;98;p4">
            <a:extLst>
              <a:ext uri="{FF2B5EF4-FFF2-40B4-BE49-F238E27FC236}">
                <a16:creationId xmlns:a16="http://schemas.microsoft.com/office/drawing/2014/main" id="{2DB26FEF-40C7-25E3-9075-091451716E7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3969" b="23940"/>
          <a:stretch/>
        </p:blipFill>
        <p:spPr>
          <a:xfrm>
            <a:off x="7822545" y="4345031"/>
            <a:ext cx="1125521" cy="60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03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A7978-D753-8E4E-B191-907B0FF49157}"/>
              </a:ext>
            </a:extLst>
          </p:cNvPr>
          <p:cNvSpPr txBox="1"/>
          <p:nvPr/>
        </p:nvSpPr>
        <p:spPr>
          <a:xfrm>
            <a:off x="3729162" y="32679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9B904-8047-014C-B3C2-A5706E4CD96C}"/>
              </a:ext>
            </a:extLst>
          </p:cNvPr>
          <p:cNvSpPr txBox="1"/>
          <p:nvPr/>
        </p:nvSpPr>
        <p:spPr>
          <a:xfrm>
            <a:off x="3632433" y="324653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394104" y="426878"/>
            <a:ext cx="4460579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Extrastämma 2023</a:t>
            </a:r>
            <a:br>
              <a:rPr lang="sv-SE" dirty="0"/>
            </a:br>
            <a:r>
              <a:rPr lang="sv-SE" dirty="0"/>
              <a:t>Dagordning</a:t>
            </a:r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394104" y="1635645"/>
            <a:ext cx="4460611" cy="308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 err="1"/>
              <a:t>Stämmans</a:t>
            </a:r>
            <a:r>
              <a:rPr lang="sv-SE" sz="1400" dirty="0"/>
              <a:t> öppnande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/>
              <a:t>Introduktion av deltagande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 err="1"/>
              <a:t>Fastställande</a:t>
            </a:r>
            <a:r>
              <a:rPr lang="sv-SE" sz="1400" dirty="0"/>
              <a:t> av </a:t>
            </a:r>
            <a:r>
              <a:rPr lang="sv-SE" sz="1400" dirty="0" err="1"/>
              <a:t>röstlängd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 err="1"/>
              <a:t>Godkännande</a:t>
            </a:r>
            <a:r>
              <a:rPr lang="sv-SE" sz="1400" dirty="0"/>
              <a:t> av dagordning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/>
              <a:t>Val av </a:t>
            </a:r>
            <a:r>
              <a:rPr lang="sv-SE" sz="1400" dirty="0" err="1"/>
              <a:t>stämmans</a:t>
            </a:r>
            <a:r>
              <a:rPr lang="sv-SE" sz="1400" dirty="0"/>
              <a:t> </a:t>
            </a:r>
            <a:r>
              <a:rPr lang="sv-SE" sz="1400" dirty="0" err="1"/>
              <a:t>ordförande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/>
              <a:t>Val av </a:t>
            </a:r>
            <a:r>
              <a:rPr lang="sv-SE" sz="1400" dirty="0" err="1"/>
              <a:t>stämmans</a:t>
            </a:r>
            <a:r>
              <a:rPr lang="sv-SE" sz="1400" dirty="0"/>
              <a:t> </a:t>
            </a:r>
            <a:r>
              <a:rPr lang="sv-SE" sz="1400" dirty="0" err="1"/>
              <a:t>protokollförare</a:t>
            </a:r>
            <a:r>
              <a:rPr lang="sv-SE" sz="1400" dirty="0"/>
              <a:t>/sekreterare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/>
              <a:t>Val av </a:t>
            </a:r>
            <a:r>
              <a:rPr lang="sv-SE" sz="1400" dirty="0" err="1"/>
              <a:t>tva</a:t>
            </a:r>
            <a:r>
              <a:rPr lang="sv-SE" sz="1400" dirty="0"/>
              <a:t>̊ justerare tillika </a:t>
            </a:r>
            <a:r>
              <a:rPr lang="sv-SE" sz="1400" dirty="0" err="1"/>
              <a:t>rösträknare</a:t>
            </a:r>
            <a:r>
              <a:rPr lang="sv-SE" sz="1400" dirty="0"/>
              <a:t> </a:t>
            </a:r>
            <a:endParaRPr lang="sv-SE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 err="1"/>
              <a:t>Fråga</a:t>
            </a:r>
            <a:r>
              <a:rPr lang="sv-SE" sz="1400" dirty="0"/>
              <a:t> om </a:t>
            </a:r>
            <a:r>
              <a:rPr lang="sv-SE" sz="1400" dirty="0" err="1"/>
              <a:t>stämman</a:t>
            </a:r>
            <a:r>
              <a:rPr lang="sv-SE" sz="1400" dirty="0"/>
              <a:t> blivit utlyst enligt stadgar </a:t>
            </a:r>
          </a:p>
        </p:txBody>
      </p:sp>
      <p:pic>
        <p:nvPicPr>
          <p:cNvPr id="2" name="Google Shape;105;p5">
            <a:extLst>
              <a:ext uri="{FF2B5EF4-FFF2-40B4-BE49-F238E27FC236}">
                <a16:creationId xmlns:a16="http://schemas.microsoft.com/office/drawing/2014/main" id="{38A45B38-4286-2C50-5D88-B04FB3FC00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969" b="23940"/>
          <a:stretch/>
        </p:blipFill>
        <p:spPr>
          <a:xfrm>
            <a:off x="3813723" y="699542"/>
            <a:ext cx="1125521" cy="60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394104" y="426878"/>
            <a:ext cx="4460579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Extrastämma 2023</a:t>
            </a:r>
            <a:br>
              <a:rPr lang="sv-SE" dirty="0"/>
            </a:br>
            <a:r>
              <a:rPr lang="sv-SE" dirty="0"/>
              <a:t>Dagordning</a:t>
            </a:r>
            <a:endParaRPr dirty="0"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394104" y="1635645"/>
            <a:ext cx="4460611" cy="308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Budget 2024 </a:t>
            </a:r>
          </a:p>
          <a:p>
            <a:pPr marL="228600" indent="-228600">
              <a:buSzPts val="1400"/>
            </a:pPr>
            <a:r>
              <a:rPr lang="en-GB" sz="1400" dirty="0" err="1">
                <a:solidFill>
                  <a:schemeClr val="tx1"/>
                </a:solidFill>
              </a:rPr>
              <a:t>Solcellspanel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en-GB" sz="1400" dirty="0">
                <a:solidFill>
                  <a:schemeClr val="tx1"/>
                </a:solidFill>
                <a:latin typeface="Georgia" panose="02040502050405020303" pitchFamily="18" charset="0"/>
              </a:rPr>
              <a:t>Ö</a:t>
            </a:r>
            <a:r>
              <a:rPr lang="sv-SE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vriga</a:t>
            </a:r>
            <a:r>
              <a:rPr lang="sv-SE" sz="1400" dirty="0">
                <a:solidFill>
                  <a:schemeClr val="tx1"/>
                </a:solidFill>
                <a:latin typeface="Georgia" panose="02040502050405020303" pitchFamily="18" charset="0"/>
              </a:rPr>
              <a:t> anmälda </a:t>
            </a:r>
            <a:r>
              <a:rPr lang="sv-SE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ärenden</a:t>
            </a:r>
            <a:r>
              <a:rPr lang="sv-SE" sz="1400" dirty="0">
                <a:solidFill>
                  <a:schemeClr val="tx1"/>
                </a:solidFill>
                <a:latin typeface="Georgia" panose="02040502050405020303" pitchFamily="18" charset="0"/>
              </a:rPr>
              <a:t>/motioner</a:t>
            </a:r>
          </a:p>
          <a:p>
            <a:pPr marL="228600" indent="-228600">
              <a:spcBef>
                <a:spcPts val="600"/>
              </a:spcBef>
              <a:buSzPts val="1400"/>
            </a:pPr>
            <a:r>
              <a:rPr lang="sv-SE" sz="1400" dirty="0">
                <a:solidFill>
                  <a:schemeClr val="tx1"/>
                </a:solidFill>
                <a:latin typeface="Georgia" panose="02040502050405020303" pitchFamily="18" charset="0"/>
              </a:rPr>
              <a:t>Andra frågor?</a:t>
            </a:r>
            <a:endParaRPr lang="sv-SE" sz="1400" dirty="0">
              <a:latin typeface="Georgia" panose="02040502050405020303" pitchFamily="18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1400" dirty="0">
                <a:solidFill>
                  <a:schemeClr val="tx1"/>
                </a:solidFill>
                <a:latin typeface="Georgia" panose="02040502050405020303" pitchFamily="18" charset="0"/>
              </a:rPr>
              <a:t>Stämmans avslutande </a:t>
            </a:r>
          </a:p>
          <a:p>
            <a:pPr marL="228600" lvl="0" indent="-139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None/>
            </a:pPr>
            <a:endParaRPr sz="1400" dirty="0"/>
          </a:p>
        </p:txBody>
      </p:sp>
      <p:pic>
        <p:nvPicPr>
          <p:cNvPr id="2" name="Google Shape;105;p5">
            <a:extLst>
              <a:ext uri="{FF2B5EF4-FFF2-40B4-BE49-F238E27FC236}">
                <a16:creationId xmlns:a16="http://schemas.microsoft.com/office/drawing/2014/main" id="{ACB708B9-B02D-40C7-AD32-52406DA1F8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969" b="23940"/>
          <a:stretch/>
        </p:blipFill>
        <p:spPr>
          <a:xfrm>
            <a:off x="3813723" y="699542"/>
            <a:ext cx="1125521" cy="60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D7B5D-50A2-B3D4-ED1D-2461D2F9E0D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95536" y="2235944"/>
            <a:ext cx="6499534" cy="1971532"/>
          </a:xfrm>
        </p:spPr>
        <p:txBody>
          <a:bodyPr anchor="t"/>
          <a:lstStyle/>
          <a:p>
            <a:r>
              <a:rPr lang="en-SE" dirty="0">
                <a:solidFill>
                  <a:schemeClr val="bg1"/>
                </a:solidFill>
              </a:rPr>
              <a:t>Budget 2024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Ö</a:t>
            </a:r>
            <a:r>
              <a:rPr lang="sv-SE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vriga</a:t>
            </a:r>
            <a: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 anmälda </a:t>
            </a:r>
            <a:r>
              <a:rPr lang="sv-SE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ärenden</a:t>
            </a:r>
            <a: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/motioner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400"/>
              <a:buFont typeface="Arial"/>
              <a:buChar char="•"/>
            </a:pPr>
            <a: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Andra frågor?</a:t>
            </a:r>
          </a:p>
          <a:p>
            <a:endParaRPr lang="en-SE" dirty="0">
              <a:solidFill>
                <a:schemeClr val="bg1"/>
              </a:solidFill>
            </a:endParaRPr>
          </a:p>
        </p:txBody>
      </p:sp>
      <p:pic>
        <p:nvPicPr>
          <p:cNvPr id="2" name="Google Shape;98;p4">
            <a:extLst>
              <a:ext uri="{FF2B5EF4-FFF2-40B4-BE49-F238E27FC236}">
                <a16:creationId xmlns:a16="http://schemas.microsoft.com/office/drawing/2014/main" id="{D60EFA85-0C17-6E01-988D-26BE051903C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3969" b="23940"/>
          <a:stretch/>
        </p:blipFill>
        <p:spPr>
          <a:xfrm>
            <a:off x="7822545" y="4345031"/>
            <a:ext cx="1125521" cy="60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A1A31-63A5-4F41-AA61-7B721460D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757" y="1010381"/>
            <a:ext cx="4173243" cy="3712717"/>
          </a:xfrm>
        </p:spPr>
        <p:txBody>
          <a:bodyPr/>
          <a:lstStyle/>
          <a:p>
            <a:pPr marL="133350" indent="0">
              <a:buNone/>
            </a:pPr>
            <a:r>
              <a:rPr lang="sv-SE" sz="1600" b="1" dirty="0">
                <a:solidFill>
                  <a:srgbClr val="000000"/>
                </a:solidFill>
                <a:effectLst/>
              </a:rPr>
              <a:t>BRF Kajaken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Inga hyresökningar på 10 år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Låga räntor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Begränsad avbetalning de senaste åren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Ökande kostnader</a:t>
            </a:r>
          </a:p>
          <a:p>
            <a:endParaRPr lang="sv-SE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Intäkterna täcker ej kostnaderna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AE4107-F27E-874A-AFF7-4FC1EDE1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46" y="128305"/>
            <a:ext cx="8611382" cy="878400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Ekonomi BRF Kajaken</a:t>
            </a:r>
            <a:endParaRPr lang="en-SE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A7208FB-3911-3FFC-1DF6-A6E4C928F359}"/>
              </a:ext>
            </a:extLst>
          </p:cNvPr>
          <p:cNvSpPr txBox="1">
            <a:spLocks/>
          </p:cNvSpPr>
          <p:nvPr/>
        </p:nvSpPr>
        <p:spPr>
          <a:xfrm>
            <a:off x="4572000" y="1006705"/>
            <a:ext cx="4173243" cy="371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83F5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83F5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83F5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None/>
              <a:defRPr sz="8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None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133350" indent="0">
              <a:buNone/>
            </a:pPr>
            <a:r>
              <a:rPr lang="sv-SE" sz="1600" b="1" dirty="0">
                <a:solidFill>
                  <a:srgbClr val="000000"/>
                </a:solidFill>
              </a:rPr>
              <a:t>Omvärlden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1,7% ökning per år -&gt; 19% totalt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Låga räntor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Mestadels planerad avbetalning</a:t>
            </a: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Ökande kostnader</a:t>
            </a:r>
          </a:p>
          <a:p>
            <a:endParaRPr lang="sv-SE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Georgia" panose="02040502050405020303" pitchFamily="18" charset="0"/>
              </a:rPr>
              <a:t>Intäkter i linje med kostnader</a:t>
            </a:r>
          </a:p>
        </p:txBody>
      </p:sp>
    </p:spTree>
    <p:extLst>
      <p:ext uri="{BB962C8B-B14F-4D97-AF65-F5344CB8AC3E}">
        <p14:creationId xmlns:p14="http://schemas.microsoft.com/office/powerpoint/2010/main" val="292235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71EF09-EDF3-D355-605D-C7D5514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Jämförelse andra BRF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438FC7-B20C-A872-884F-F0C5A3132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90360"/>
              </p:ext>
            </p:extLst>
          </p:nvPr>
        </p:nvGraphicFramePr>
        <p:xfrm>
          <a:off x="397446" y="1422032"/>
          <a:ext cx="82456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124">
                  <a:extLst>
                    <a:ext uri="{9D8B030D-6E8A-4147-A177-3AD203B41FA5}">
                      <a16:colId xmlns:a16="http://schemas.microsoft.com/office/drawing/2014/main" val="3026272059"/>
                    </a:ext>
                  </a:extLst>
                </a:gridCol>
                <a:gridCol w="1649124">
                  <a:extLst>
                    <a:ext uri="{9D8B030D-6E8A-4147-A177-3AD203B41FA5}">
                      <a16:colId xmlns:a16="http://schemas.microsoft.com/office/drawing/2014/main" val="761402736"/>
                    </a:ext>
                  </a:extLst>
                </a:gridCol>
                <a:gridCol w="1649124">
                  <a:extLst>
                    <a:ext uri="{9D8B030D-6E8A-4147-A177-3AD203B41FA5}">
                      <a16:colId xmlns:a16="http://schemas.microsoft.com/office/drawing/2014/main" val="2845697303"/>
                    </a:ext>
                  </a:extLst>
                </a:gridCol>
                <a:gridCol w="1649124">
                  <a:extLst>
                    <a:ext uri="{9D8B030D-6E8A-4147-A177-3AD203B41FA5}">
                      <a16:colId xmlns:a16="http://schemas.microsoft.com/office/drawing/2014/main" val="1946121012"/>
                    </a:ext>
                  </a:extLst>
                </a:gridCol>
                <a:gridCol w="1649124">
                  <a:extLst>
                    <a:ext uri="{9D8B030D-6E8A-4147-A177-3AD203B41FA5}">
                      <a16:colId xmlns:a16="http://schemas.microsoft.com/office/drawing/2014/main" val="2822946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Belåningsgrad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H</a:t>
                      </a:r>
                      <a:r>
                        <a:rPr lang="en-SE" dirty="0"/>
                        <a:t>yra/kvm/år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Lån/kvm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Medlemmar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1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BRF Kajaken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670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9 744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8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BRF Fyren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627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8 547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9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BRF Fika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665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10 262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BRF Sjöbjörnen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774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10 945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0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Ohoy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33629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C003C-965B-8940-3BA2-83D49450C265}"/>
              </a:ext>
            </a:extLst>
          </p:cNvPr>
          <p:cNvSpPr txBox="1">
            <a:spLocks/>
          </p:cNvSpPr>
          <p:nvPr/>
        </p:nvSpPr>
        <p:spPr>
          <a:xfrm>
            <a:off x="4178384" y="4537135"/>
            <a:ext cx="5256286" cy="6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83F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83F5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83F5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3F5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83F5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None/>
              <a:defRPr sz="8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None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60E24"/>
              </a:buClr>
              <a:buSzPts val="1800"/>
              <a:buFont typeface="Rockwell"/>
              <a:buChar char="»"/>
              <a:defRPr sz="1400" b="0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133350" indent="0">
              <a:buNone/>
            </a:pPr>
            <a:r>
              <a:rPr lang="sv-SE" sz="1000" dirty="0">
                <a:solidFill>
                  <a:srgbClr val="000000"/>
                </a:solidFill>
                <a:latin typeface="Georgia" panose="02040502050405020303" pitchFamily="18" charset="0"/>
              </a:rPr>
              <a:t>Dessa värden är från 2022 och vi vet att även dessa </a:t>
            </a:r>
            <a:r>
              <a:rPr lang="sv-SE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BRF’s</a:t>
            </a:r>
            <a:r>
              <a:rPr lang="sv-SE" sz="1000" dirty="0">
                <a:solidFill>
                  <a:srgbClr val="000000"/>
                </a:solidFill>
                <a:latin typeface="Georgia" panose="02040502050405020303" pitchFamily="18" charset="0"/>
              </a:rPr>
              <a:t> kommer justera hyror.</a:t>
            </a:r>
          </a:p>
        </p:txBody>
      </p:sp>
    </p:spTree>
    <p:extLst>
      <p:ext uri="{BB962C8B-B14F-4D97-AF65-F5344CB8AC3E}">
        <p14:creationId xmlns:p14="http://schemas.microsoft.com/office/powerpoint/2010/main" val="224666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99F4CE-F33F-4E34-3F19-5312DADEA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" t="-1891" r="7243" b="1891"/>
          <a:stretch/>
        </p:blipFill>
        <p:spPr>
          <a:xfrm>
            <a:off x="522513" y="-469533"/>
            <a:ext cx="7588334" cy="5966505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6F21BDEC-9EF7-69D5-EB7F-DE8AB971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09" y="225630"/>
            <a:ext cx="4453623" cy="876077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sv-SE" sz="32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SEB Ekonomisk utsikt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1035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3BEE34-7B9B-6E1B-34D0-F5E91010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2" t="8774" r="2254" b="9033"/>
          <a:stretch/>
        </p:blipFill>
        <p:spPr>
          <a:xfrm>
            <a:off x="993875" y="308759"/>
            <a:ext cx="7277015" cy="46373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0AD725-BC1E-5E85-1284-66FF8F4F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SEB indikationer</a:t>
            </a:r>
          </a:p>
        </p:txBody>
      </p:sp>
    </p:spTree>
    <p:extLst>
      <p:ext uri="{BB962C8B-B14F-4D97-AF65-F5344CB8AC3E}">
        <p14:creationId xmlns:p14="http://schemas.microsoft.com/office/powerpoint/2010/main" val="285857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CCD6A-5900-BEAF-2032-2A9C491CE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Driftskostnader har stigit med 41% under 10 år</a:t>
            </a:r>
          </a:p>
          <a:p>
            <a:r>
              <a:rPr lang="en-SE" dirty="0"/>
              <a:t>Underhållskostnader har stigit med 45% under 10 år och då har vi inte räknat med de större renoveringar som krävts och kommer att krävas</a:t>
            </a:r>
          </a:p>
          <a:p>
            <a:r>
              <a:rPr lang="en-SE" dirty="0"/>
              <a:t>Vi har tre lån om totalt 18,7 miljoner som idag har genomsnitt 1,16% ränta, första lånet går ut under Q1 2024 de andra två under 2025. Vi bör räkna med en ränta på 4% - 5%</a:t>
            </a:r>
          </a:p>
          <a:p>
            <a:r>
              <a:rPr lang="en-SE" dirty="0"/>
              <a:t>Vi tar idag 750 kr för en garageplats per månad, Vid östra varvsgatan tar Malmö stad 950 kr för en utomhusparkering per månad.</a:t>
            </a:r>
          </a:p>
          <a:p>
            <a:r>
              <a:rPr lang="en-SE" dirty="0"/>
              <a:t>Budgeten för 2024 går inte ihop baserat på nuvarande inkomster och kommande utgifter.</a:t>
            </a:r>
          </a:p>
          <a:p>
            <a:endParaRPr lang="en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0006C-697A-654A-9079-D3213327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Var befinner vi oss?</a:t>
            </a:r>
          </a:p>
        </p:txBody>
      </p:sp>
    </p:spTree>
    <p:extLst>
      <p:ext uri="{BB962C8B-B14F-4D97-AF65-F5344CB8AC3E}">
        <p14:creationId xmlns:p14="http://schemas.microsoft.com/office/powerpoint/2010/main" val="1170494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age">
  <a:themeElements>
    <a:clrScheme name="Anpassad 4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54545"/>
      </a:accent1>
      <a:accent2>
        <a:srgbClr val="666666"/>
      </a:accent2>
      <a:accent3>
        <a:srgbClr val="7F7F7F"/>
      </a:accent3>
      <a:accent4>
        <a:srgbClr val="BFBFBF"/>
      </a:accent4>
      <a:accent5>
        <a:srgbClr val="D9D9D9"/>
      </a:accent5>
      <a:accent6>
        <a:srgbClr val="F2F2F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488</Words>
  <Application>Microsoft Macintosh PowerPoint</Application>
  <PresentationFormat>On-screen Show (16:9)</PresentationFormat>
  <Paragraphs>87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Georgia</vt:lpstr>
      <vt:lpstr>Rockwell</vt:lpstr>
      <vt:lpstr>Verdana</vt:lpstr>
      <vt:lpstr>Template Page</vt:lpstr>
      <vt:lpstr>BRF Kajaken</vt:lpstr>
      <vt:lpstr>Extrastämma 2023 Dagordning</vt:lpstr>
      <vt:lpstr>Extrastämma 2023 Dagordning</vt:lpstr>
      <vt:lpstr>PowerPoint Presentation</vt:lpstr>
      <vt:lpstr>Ekonomi BRF Kajaken</vt:lpstr>
      <vt:lpstr>Jämförelse andra BRF</vt:lpstr>
      <vt:lpstr>SEB Ekonomisk utsikt</vt:lpstr>
      <vt:lpstr>SEB indikationer</vt:lpstr>
      <vt:lpstr>Var befinner vi oss?</vt:lpstr>
      <vt:lpstr>Förslag inför 2024 &amp; 2025</vt:lpstr>
      <vt:lpstr>Budget 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BRF Kajaken</dc:title>
  <dc:creator>Fredrik Töörn (Stratiteq)</dc:creator>
  <cp:lastModifiedBy>Fredrik Töörn</cp:lastModifiedBy>
  <cp:revision>124</cp:revision>
  <dcterms:created xsi:type="dcterms:W3CDTF">2020-04-21T17:40:12Z</dcterms:created>
  <dcterms:modified xsi:type="dcterms:W3CDTF">2023-11-09T14:56:55Z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0x010100CFB1626EE23E8549A71EEB17C5A126A3</vt:lpwstr>
  </property>
  <property fmtid="{D5CDD505-2E9C-101B-9397-08002B2CF9AE}" pid="3" name="_dlc_DocIdItemGuid">
    <vt:lpwstr>a46a0731-214e-4740-a559-dfbb4ef07b07</vt:lpwstr>
  </property>
  <property fmtid="{D5CDD505-2E9C-101B-9397-08002B2CF9AE}" pid="4" name="TaxKeyword">
    <vt:lpwstr/>
  </property>
</Properties>
</file>